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3" r:id="rId4"/>
    <p:sldId id="259" r:id="rId5"/>
    <p:sldId id="258" r:id="rId6"/>
    <p:sldId id="261" r:id="rId7"/>
    <p:sldId id="260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7EB9EB6-4DB3-477C-B228-A390241DF79D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3FDA51-1EEC-49F5-897B-0A4F0F038E02}" type="datetimeFigureOut">
              <a:rPr lang="sk-SK" smtClean="0"/>
              <a:t>17. 1. 2016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Využitie zemetrasných vĺn a zloženie zeme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7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Seizmické vlny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6288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sk-SK" dirty="0" smtClean="0"/>
              <a:t>   Povrchové</a:t>
            </a:r>
          </a:p>
          <a:p>
            <a:pPr marL="114300" indent="0">
              <a:buNone/>
            </a:pPr>
            <a:r>
              <a:rPr lang="sk-SK" dirty="0" smtClean="0"/>
              <a:t>   Objemové</a:t>
            </a:r>
          </a:p>
          <a:p>
            <a:pPr marL="114300" indent="0">
              <a:buNone/>
            </a:pPr>
            <a:endParaRPr lang="sk-SK" dirty="0"/>
          </a:p>
          <a:p>
            <a:pPr marL="114300" indent="0">
              <a:buNone/>
            </a:pPr>
            <a:endParaRPr lang="sk-SK" dirty="0" smtClean="0"/>
          </a:p>
          <a:p>
            <a:pPr marL="114300" indent="0">
              <a:buNone/>
            </a:pPr>
            <a:r>
              <a:rPr lang="sk-SK" dirty="0" err="1" smtClean="0"/>
              <a:t>P-vlny</a:t>
            </a:r>
            <a:r>
              <a:rPr lang="sk-SK" dirty="0" smtClean="0"/>
              <a:t>                </a:t>
            </a:r>
            <a:r>
              <a:rPr lang="sk-SK" dirty="0" err="1" smtClean="0"/>
              <a:t>S-vlny</a:t>
            </a:r>
            <a:endParaRPr lang="sk-SK" dirty="0" smtClean="0"/>
          </a:p>
          <a:p>
            <a:pPr marL="114300" indent="0">
              <a:buNone/>
            </a:pPr>
            <a:r>
              <a:rPr lang="sk-SK" dirty="0" smtClean="0"/>
              <a:t>Pozdĺžne           Priečne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0"/>
            <a:ext cx="4788024" cy="6830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ovná spojovacia šípka 4"/>
          <p:cNvCxnSpPr/>
          <p:nvPr/>
        </p:nvCxnSpPr>
        <p:spPr>
          <a:xfrm>
            <a:off x="179512" y="1844824"/>
            <a:ext cx="108012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>
            <a:off x="179512" y="1844824"/>
            <a:ext cx="108012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H="1">
            <a:off x="1259632" y="2420888"/>
            <a:ext cx="720080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1979712" y="2420888"/>
            <a:ext cx="1152128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3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Andrija</a:t>
            </a:r>
            <a:r>
              <a:rPr lang="sk-SK" dirty="0"/>
              <a:t> </a:t>
            </a:r>
            <a:r>
              <a:rPr lang="sk-SK" dirty="0" err="1"/>
              <a:t>Mohorovičić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1909</a:t>
            </a:r>
          </a:p>
          <a:p>
            <a:r>
              <a:rPr lang="sk-SK" dirty="0" err="1"/>
              <a:t>Mohorovičićova</a:t>
            </a:r>
            <a:r>
              <a:rPr lang="sk-SK" dirty="0"/>
              <a:t> diskontinuita </a:t>
            </a:r>
            <a:endParaRPr lang="sk-SK" dirty="0" smtClean="0"/>
          </a:p>
          <a:p>
            <a:r>
              <a:rPr lang="sk-SK" dirty="0" smtClean="0"/>
              <a:t>rozhranie </a:t>
            </a:r>
            <a:r>
              <a:rPr lang="sk-SK" dirty="0"/>
              <a:t>medzi zemskou </a:t>
            </a:r>
            <a:r>
              <a:rPr lang="sk-SK" dirty="0" smtClean="0"/>
              <a:t>kôrou</a:t>
            </a:r>
          </a:p>
          <a:p>
            <a:pPr marL="114300" indent="0">
              <a:buNone/>
            </a:pPr>
            <a:r>
              <a:rPr lang="sk-SK" dirty="0" smtClean="0"/>
              <a:t>    a </a:t>
            </a:r>
            <a:r>
              <a:rPr lang="sk-SK" dirty="0"/>
              <a:t>zemským </a:t>
            </a:r>
            <a:r>
              <a:rPr lang="sk-SK" dirty="0" smtClean="0"/>
              <a:t>plášťom</a:t>
            </a:r>
          </a:p>
          <a:p>
            <a:r>
              <a:rPr lang="pl-PL" dirty="0" smtClean="0"/>
              <a:t>zmena </a:t>
            </a:r>
            <a:r>
              <a:rPr lang="pl-PL" dirty="0"/>
              <a:t>hustoty z 2,9 na 3,3 kg.dm−3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831" y="2082620"/>
            <a:ext cx="3544788" cy="476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0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0"/>
            <a:ext cx="4680520" cy="6850580"/>
          </a:xfrm>
        </p:spPr>
      </p:pic>
    </p:spTree>
    <p:extLst>
      <p:ext uri="{BB962C8B-B14F-4D97-AF65-F5344CB8AC3E}">
        <p14:creationId xmlns:p14="http://schemas.microsoft.com/office/powerpoint/2010/main" val="9459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862" y="1733550"/>
            <a:ext cx="4638675" cy="4533900"/>
          </a:xfrm>
        </p:spPr>
      </p:pic>
    </p:spTree>
    <p:extLst>
      <p:ext uri="{BB962C8B-B14F-4D97-AF65-F5344CB8AC3E}">
        <p14:creationId xmlns:p14="http://schemas.microsoft.com/office/powerpoint/2010/main" val="152904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" y="404664"/>
            <a:ext cx="8351700" cy="5805264"/>
          </a:xfrm>
        </p:spPr>
      </p:pic>
    </p:spTree>
    <p:extLst>
      <p:ext uri="{BB962C8B-B14F-4D97-AF65-F5344CB8AC3E}">
        <p14:creationId xmlns:p14="http://schemas.microsoft.com/office/powerpoint/2010/main" val="24183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Vypracoval: Samuel </a:t>
            </a:r>
            <a:r>
              <a:rPr lang="sk-SK" dirty="0" err="1" smtClean="0"/>
              <a:t>Kostúr</a:t>
            </a:r>
            <a:r>
              <a:rPr lang="sk-SK" dirty="0" smtClean="0"/>
              <a:t> 3.B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87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Susediac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</TotalTime>
  <Words>43</Words>
  <Application>Microsoft Office PowerPoint</Application>
  <PresentationFormat>Prezentácia na obrazovke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Susediace</vt:lpstr>
      <vt:lpstr>Využitie zemetrasných vĺn a zloženie zeme</vt:lpstr>
      <vt:lpstr>Seizmické vlny</vt:lpstr>
      <vt:lpstr>Andrija Mohorovičić 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Smod</dc:creator>
  <cp:lastModifiedBy>Smod</cp:lastModifiedBy>
  <cp:revision>8</cp:revision>
  <dcterms:created xsi:type="dcterms:W3CDTF">2016-01-17T22:12:08Z</dcterms:created>
  <dcterms:modified xsi:type="dcterms:W3CDTF">2016-01-17T23:55:33Z</dcterms:modified>
</cp:coreProperties>
</file>